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1" r:id="rId3"/>
    <p:sldId id="285" r:id="rId4"/>
    <p:sldId id="302" r:id="rId5"/>
    <p:sldId id="301" r:id="rId6"/>
    <p:sldId id="303" r:id="rId7"/>
    <p:sldId id="309" r:id="rId8"/>
    <p:sldId id="310" r:id="rId9"/>
    <p:sldId id="304" r:id="rId10"/>
    <p:sldId id="305" r:id="rId11"/>
    <p:sldId id="306" r:id="rId12"/>
    <p:sldId id="307" r:id="rId13"/>
    <p:sldId id="308" r:id="rId14"/>
    <p:sldId id="284" r:id="rId15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jpeg>
</file>

<file path=ppt/media/image3.jpe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4a>
</file>

<file path=ppt/media/media2.mp4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5F7D5-759B-9B69-2D75-26C5307D4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488831-F935-6449-8E79-890F59F1D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35C7C8-6D7E-9B4B-4ECD-DFA77FAE2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40004-04F1-C144-DA9A-83716021A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BEF28-28F4-2A2F-28F4-9E3C0EA2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85235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14C40-359A-E345-EF43-B666CD6DC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A0AB3-7ACC-3436-103B-A3B1A0867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67817-8F3B-802F-9818-ED7CA462B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3E0EB-9980-5D66-E9DC-366EFE095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FE622-5960-031A-4A37-7C8557CA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89515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13EBBE-A50C-90BE-7189-3CCD6EA44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BD1142-A6FF-CDDB-14F8-BC76658B9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4F22E-3349-733F-F477-7BF99A1C0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F4C87-4910-A887-F5DA-0C3D3DB4D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59BB4-3BE3-5FA9-25BB-D0D42A100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27616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A3984-570A-AA4D-ADAC-DA638A559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B6746-4E76-68B6-9F16-358452BBA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1BF3B-9972-68DA-57AD-53E859A44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88C03-BF19-4DD2-D52A-AA48786DC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305DA-4F9D-5E05-5EC9-6AA72BD78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18364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709D9-6F71-9F1B-21DC-B064C176A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0325D-EEE0-BA5E-D083-7D1D6759B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01F56-9477-DD33-2417-841DD5261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EF74D-8789-5A85-7625-C589AEA2E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2A699-1812-112C-DF74-D9BDB0E84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40612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DB8D6-92BD-5E4F-572A-4DDE95496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8330B-103D-7833-B036-479DD437F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BC6F5-616E-30A2-1E14-1E0A9D4244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71D00A-4915-DF37-A8D3-1B2F3495B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F4F37B-9335-687B-FB1D-93802123F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EA9FB0-E48C-A36F-168E-7F2E410CD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48424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CA889-0B51-DB40-EBE6-3F08E438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55B13-1F6A-ACA7-3A57-6DF81737B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1605A0-C156-F9F5-E6B2-4553C6BE90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2C8F0D-3B76-CDE0-465C-3CCE3B6D1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77D51-B291-C8DB-2362-E3C3872265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36CC92-2484-8A3E-3DAD-C890EC0A0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E57134-D8C8-25AB-947F-ED6DED15E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916DA7-6AB5-7A39-40EE-50C63A480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84128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D884F-A42A-4E2B-74DD-FBE4C85D2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4B7B0B-815B-59EA-3867-464AB62EE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34EC70-05D6-3EEB-17D7-18297151E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10A408-8A1B-CEC5-6D93-A7F28D4C1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50175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4F8CF5-0F52-6604-60A1-9EF1A6112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E0983F-7E2D-FC9D-6A5B-C94A11C2D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4B7D1F-BDEE-BB66-5529-69BA3970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67364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86CCB-2CA5-A9BC-A28A-47F255C2E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ACE8F-CD3F-4636-CBE1-9EF518C39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0BE49E-2989-8F25-FE6B-CD91F00F13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E45F62-BC39-C1DC-857A-1866E93FB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C450A-1229-CD11-C59C-820627127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E9F0EB-3AE2-F58F-8826-9319670A2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25200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0F0D7-6DDF-C9EC-2110-C4A43973F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CF9CB-04A7-86A2-E1EB-704D1E8FE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F9578-59D9-4A9E-FE9A-4B1F5B5EC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6383F9-0815-3BB6-1734-3956C431E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E8B5E-DD5E-09A6-BCF4-9A1A8FD7E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F2525D-5A76-1C69-3C4B-9A97B97C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77561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E81BBC-B503-B4F3-5D8D-C030883A2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83EB41-7829-F677-ED51-EB135F445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41803-D11D-9868-36CD-C86D6B67E3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FC2FF-B7E0-4BCE-9008-1B22BCF04CB0}" type="datetimeFigureOut">
              <a:rPr lang="vi-VN" smtClean="0"/>
              <a:t>15/09/2025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E2CEC-67D0-3F86-AE45-F12A005F8D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F7F4D-670B-05A5-CC7D-B182D5F11B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B20C5-17C7-4E79-9CD4-28EB900C10CF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65606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m4a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75691-D425-DC98-644B-C65BFCECAF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9932AE-6B20-4DEE-BEC9-206E2EA7A9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53572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e You Again (Instrumental) - YouTube - Google Chrome 04_09_2025 12_30_16 SA">
            <a:extLst>
              <a:ext uri="{FF2B5EF4-FFF2-40B4-BE49-F238E27FC236}">
                <a16:creationId xmlns:a16="http://schemas.microsoft.com/office/drawing/2014/main" id="{DA42C1F1-36CA-D7B1-1C5A-0FE2DAD3F52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5825"/>
            <a:ext cx="12192000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261527"/>
      </p:ext>
    </p:extLst>
  </p:cSld>
  <p:clrMapOvr>
    <a:masterClrMapping/>
  </p:clrMapOvr>
  <p:transition spd="slow" advClick="0" advTm="2000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ca-picfaceswap-20250910225049 (1)">
            <a:extLst>
              <a:ext uri="{FF2B5EF4-FFF2-40B4-BE49-F238E27FC236}">
                <a16:creationId xmlns:a16="http://schemas.microsoft.com/office/drawing/2014/main" id="{288D8023-2135-CA6A-575D-4DA4AE1B03A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0513"/>
            <a:ext cx="12192000" cy="627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86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split orient="vert"/>
      </p:transition>
    </mc:Choice>
    <mc:Fallback xmlns="">
      <p:transition spd="slow" advClick="0" advTm="1000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ca-picfaceswap-20250910225547 (1)">
            <a:extLst>
              <a:ext uri="{FF2B5EF4-FFF2-40B4-BE49-F238E27FC236}">
                <a16:creationId xmlns:a16="http://schemas.microsoft.com/office/drawing/2014/main" id="{25083CFB-8CCE-E490-E269-FCEDE8A7873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5338"/>
            <a:ext cx="12192000" cy="526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47565"/>
      </p:ext>
    </p:extLst>
  </p:cSld>
  <p:clrMapOvr>
    <a:masterClrMapping/>
  </p:clrMapOvr>
  <p:transition spd="slow" advClick="0" advTm="3000">
    <p:wipe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ca-picfaceswap-20250910225624 (1)">
            <a:extLst>
              <a:ext uri="{FF2B5EF4-FFF2-40B4-BE49-F238E27FC236}">
                <a16:creationId xmlns:a16="http://schemas.microsoft.com/office/drawing/2014/main" id="{68481124-1B4D-520A-0B7B-E870380E4B4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5525"/>
            <a:ext cx="12192000" cy="480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937151"/>
      </p:ext>
    </p:extLst>
  </p:cSld>
  <p:clrMapOvr>
    <a:masterClrMapping/>
  </p:clrMapOvr>
  <p:transition spd="slow" advClick="0" advTm="3000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ISelect_20250721_175115_Facebook">
            <a:extLst>
              <a:ext uri="{FF2B5EF4-FFF2-40B4-BE49-F238E27FC236}">
                <a16:creationId xmlns:a16="http://schemas.microsoft.com/office/drawing/2014/main" id="{6A160593-4D0B-A67C-E214-A2C22021048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225" y="0"/>
            <a:ext cx="6813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8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9C6843-A582-80BE-C554-1C6586862A8F}"/>
              </a:ext>
            </a:extLst>
          </p:cNvPr>
          <p:cNvSpPr txBox="1"/>
          <p:nvPr/>
        </p:nvSpPr>
        <p:spPr>
          <a:xfrm>
            <a:off x="3780019" y="2321004"/>
            <a:ext cx="463196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3800" dirty="0"/>
              <a:t>Và...</a:t>
            </a:r>
          </a:p>
        </p:txBody>
      </p:sp>
      <p:pic>
        <p:nvPicPr>
          <p:cNvPr id="3" name="seeuagain-part1">
            <a:hlinkClick r:id="" action="ppaction://media"/>
            <a:extLst>
              <a:ext uri="{FF2B5EF4-FFF2-40B4-BE49-F238E27FC236}">
                <a16:creationId xmlns:a16="http://schemas.microsoft.com/office/drawing/2014/main" id="{448A44D7-43F8-94A7-527E-E93DEB65F98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6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199" y="685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929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50"/>
                            </p:stCondLst>
                            <p:childTnLst>
                              <p:par>
                                <p:cTn id="9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8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350"/>
                            </p:stCondLst>
                            <p:childTnLst>
                              <p:par>
                                <p:cTn id="12" presetID="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2" grpId="1"/>
      <p:bldP spid="2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ace">
            <a:extLst>
              <a:ext uri="{FF2B5EF4-FFF2-40B4-BE49-F238E27FC236}">
                <a16:creationId xmlns:a16="http://schemas.microsoft.com/office/drawing/2014/main" id="{CD69F9A0-664F-7E03-8676-2FA5962993E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0"/>
            <a:ext cx="4267200" cy="6858000"/>
          </a:xfrm>
          <a:prstGeom prst="rect">
            <a:avLst/>
          </a:prstGeom>
        </p:spPr>
      </p:pic>
      <p:pic>
        <p:nvPicPr>
          <p:cNvPr id="3" name="Picture 2" descr="received_1465385197966874">
            <a:extLst>
              <a:ext uri="{FF2B5EF4-FFF2-40B4-BE49-F238E27FC236}">
                <a16:creationId xmlns:a16="http://schemas.microsoft.com/office/drawing/2014/main" id="{40D0065B-102C-B928-0E52-0DF9535B07D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017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9000">
        <p:fade/>
      </p:transition>
    </mc:Choice>
    <mc:Fallback xmlns="">
      <p:transition spd="slow" advClick="0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500"/>
                            </p:stCondLst>
                            <p:childTnLst>
                              <p:par>
                                <p:cTn id="8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25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0.06432 0.09028 " pathEditMode="relative" rAng="0" ptsTypes="AA">
                                      <p:cBhvr>
                                        <p:cTn id="11" dur="2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16" y="4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0"/>
                            </p:stCondLst>
                            <p:childTnLst>
                              <p:par>
                                <p:cTn id="13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ca-picfaceswap-20250910224733">
            <a:extLst>
              <a:ext uri="{FF2B5EF4-FFF2-40B4-BE49-F238E27FC236}">
                <a16:creationId xmlns:a16="http://schemas.microsoft.com/office/drawing/2014/main" id="{632086DA-528C-A7DC-1984-E4E58DEE3AD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3600"/>
            <a:ext cx="12192000" cy="512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8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300">
        <p:wipe/>
      </p:transition>
    </mc:Choice>
    <mc:Fallback xmlns="">
      <p:transition spd="slow" advClick="0" advTm="300"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nh-4">
            <a:extLst>
              <a:ext uri="{FF2B5EF4-FFF2-40B4-BE49-F238E27FC236}">
                <a16:creationId xmlns:a16="http://schemas.microsoft.com/office/drawing/2014/main" id="{AC5A0837-931A-5919-7B6A-F728828C51D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" y="0"/>
            <a:ext cx="121713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49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2000">
        <p14:reveal/>
      </p:transition>
    </mc:Choice>
    <mc:Fallback xmlns="">
      <p:transition spd="slow" advClick="0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nh-5">
            <a:extLst>
              <a:ext uri="{FF2B5EF4-FFF2-40B4-BE49-F238E27FC236}">
                <a16:creationId xmlns:a16="http://schemas.microsoft.com/office/drawing/2014/main" id="{A498A63B-7085-4884-B11D-4B5DC08F1D3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961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3300">
        <p:circle/>
      </p:transition>
    </mc:Choice>
    <mc:Fallback xmlns="">
      <p:transition spd="slow" advClick="0" advTm="3300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otor-face-swap-20250810230535">
            <a:extLst>
              <a:ext uri="{FF2B5EF4-FFF2-40B4-BE49-F238E27FC236}">
                <a16:creationId xmlns:a16="http://schemas.microsoft.com/office/drawing/2014/main" id="{1D1EA4B8-318B-42DA-5F5D-543FB97EECC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7D853A2-8654-6EA3-2D8C-F2C9F7AE194C}"/>
              </a:ext>
            </a:extLst>
          </p:cNvPr>
          <p:cNvGrpSpPr/>
          <p:nvPr/>
        </p:nvGrpSpPr>
        <p:grpSpPr>
          <a:xfrm>
            <a:off x="8139658" y="194873"/>
            <a:ext cx="3822491" cy="1971206"/>
            <a:chOff x="8184629" y="254833"/>
            <a:chExt cx="3822491" cy="1971206"/>
          </a:xfrm>
        </p:grpSpPr>
        <p:sp>
          <p:nvSpPr>
            <p:cNvPr id="3" name="Thought Bubble: Cloud 2">
              <a:extLst>
                <a:ext uri="{FF2B5EF4-FFF2-40B4-BE49-F238E27FC236}">
                  <a16:creationId xmlns:a16="http://schemas.microsoft.com/office/drawing/2014/main" id="{D2093269-5171-D075-0341-F032A36FB805}"/>
                </a:ext>
              </a:extLst>
            </p:cNvPr>
            <p:cNvSpPr/>
            <p:nvPr/>
          </p:nvSpPr>
          <p:spPr>
            <a:xfrm>
              <a:off x="8184629" y="254833"/>
              <a:ext cx="3822491" cy="1971206"/>
            </a:xfrm>
            <a:prstGeom prst="cloudCallou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32A5956-E911-A62B-581F-CC05479D24AE}"/>
                </a:ext>
              </a:extLst>
            </p:cNvPr>
            <p:cNvSpPr txBox="1"/>
            <p:nvPr/>
          </p:nvSpPr>
          <p:spPr>
            <a:xfrm>
              <a:off x="9143998" y="886493"/>
              <a:ext cx="190375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4000" dirty="0">
                  <a:solidFill>
                    <a:schemeClr val="bg1"/>
                  </a:solidFill>
                </a:rPr>
                <a:t>Ừm ...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53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6200">
        <p:split orient="vert"/>
      </p:transition>
    </mc:Choice>
    <mc:Fallback xmlns="">
      <p:transition spd="slow" advClick="0" advTm="62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inal-video">
            <a:hlinkClick r:id="" action="ppaction://media"/>
            <a:extLst>
              <a:ext uri="{FF2B5EF4-FFF2-40B4-BE49-F238E27FC236}">
                <a16:creationId xmlns:a16="http://schemas.microsoft.com/office/drawing/2014/main" id="{3ADB1C63-F455-A67C-0254-D31817E62E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50" y="0"/>
            <a:ext cx="121539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34996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e You Again (Instrumental) - YouTube - Google Chrome 04_09_2025 12_29_38 SA">
            <a:extLst>
              <a:ext uri="{FF2B5EF4-FFF2-40B4-BE49-F238E27FC236}">
                <a16:creationId xmlns:a16="http://schemas.microsoft.com/office/drawing/2014/main" id="{D7F1A7B5-980C-830E-CB20-908F5F2D3D8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4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5613"/>
            <a:ext cx="12192000" cy="5945187"/>
          </a:xfrm>
          <a:prstGeom prst="rect">
            <a:avLst/>
          </a:prstGeom>
        </p:spPr>
      </p:pic>
      <p:pic>
        <p:nvPicPr>
          <p:cNvPr id="3" name="seeuagain-part3">
            <a:hlinkClick r:id="" action="ppaction://media"/>
            <a:extLst>
              <a:ext uri="{FF2B5EF4-FFF2-40B4-BE49-F238E27FC236}">
                <a16:creationId xmlns:a16="http://schemas.microsoft.com/office/drawing/2014/main" id="{354C33B5-28D7-2A6C-3DB3-453F8B4D975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685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372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2000">
        <p14:reveal/>
      </p:transition>
    </mc:Choice>
    <mc:Fallback xmlns="">
      <p:transition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Widescreen</PresentationFormat>
  <Paragraphs>2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2025-09-14T17:28:28Z</dcterms:created>
  <dcterms:modified xsi:type="dcterms:W3CDTF">2025-09-14T17:28:37Z</dcterms:modified>
</cp:coreProperties>
</file>

<file path=docProps/thumbnail.jpeg>
</file>